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622"/>
    <p:restoredTop sz="94660"/>
  </p:normalViewPr>
  <p:slideViewPr>
    <p:cSldViewPr>
      <p:cViewPr varScale="1">
        <p:scale>
          <a:sx n="93" d="100"/>
          <a:sy n="93" d="100"/>
        </p:scale>
        <p:origin x="-1320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1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102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C6E2E48-F690-4490-91A5-5F2B19274647}" type="datetimeFigureOut">
              <a:rPr lang="ja-JP" altLang="en-US"/>
              <a:pPr>
                <a:defRPr/>
              </a:pPr>
              <a:t>2025/9/19</a:t>
            </a:fld>
            <a:endParaRPr lang="ja-JP" altLang="en-US"/>
          </a:p>
        </p:txBody>
      </p:sp>
      <p:sp>
        <p:nvSpPr>
          <p:cNvPr id="1103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1104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 smtClean="0"/>
              <a:t>マスター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  <a:endParaRPr lang="ja-JP" altLang="en-US" noProof="0"/>
          </a:p>
        </p:txBody>
      </p:sp>
      <p:sp>
        <p:nvSpPr>
          <p:cNvPr id="1105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106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60130405-3257-4EA5-B019-B4A276E915F2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四角形 9"/>
          <p:cNvSpPr>
            <a:spLocks noGrp="1" noRot="1" noChangeAspect="1"/>
          </p:cNvSpPr>
          <p:nvPr>
            <p:ph type="sldImg" idx="2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四角形 10"/>
          <p:cNvSpPr>
            <a:spLocks noGrp="1"/>
          </p:cNvSpPr>
          <p:nvPr>
            <p:ph type="body" sz="quarter" idx="3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smtClean="0"/>
          </a:p>
        </p:txBody>
      </p:sp>
      <p:sp>
        <p:nvSpPr>
          <p:cNvPr id="1116" name="四角形 11"/>
          <p:cNvSpPr>
            <a:spLocks noGrp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10AAB4B-8BE1-4154-A5B4-1C469068D4FE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タイトル 1"/>
          <p:cNvSpPr>
            <a:spLocks noGrp="1"/>
          </p:cNvSpPr>
          <p:nvPr>
            <p:ph type="ctrTitle"/>
          </p:nvPr>
        </p:nvSpPr>
        <p:spPr>
          <a:xfrm>
            <a:off x="495300" y="1652803"/>
            <a:ext cx="8915400" cy="1344149"/>
          </a:xfrm>
        </p:spPr>
        <p:txBody>
          <a:bodyPr/>
          <a:lstStyle>
            <a:lvl1pPr>
              <a:defRPr b="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1033" name="サブタイトル 2"/>
          <p:cNvSpPr>
            <a:spLocks noGrp="1"/>
          </p:cNvSpPr>
          <p:nvPr>
            <p:ph type="subTitle" idx="1"/>
          </p:nvPr>
        </p:nvSpPr>
        <p:spPr>
          <a:xfrm>
            <a:off x="495300" y="3092963"/>
            <a:ext cx="8915400" cy="23042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 dirty="0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7634F7-7BE7-4763-8E86-F3FCF541B7C5}" type="datetimeFigureOut">
              <a:rPr lang="ja-JP" altLang="en-US"/>
              <a:pPr>
                <a:defRPr/>
              </a:pPr>
              <a:t>2025/9/19</a:t>
            </a:fld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214CE-02F8-4CFE-B555-0637C8E34D94}" type="slidenum">
              <a:rPr lang="ja-JP" altLang="en-US"/>
              <a:pPr>
                <a:defRPr/>
              </a:pPr>
              <a:t>&lt;#&gt;</a:t>
            </a:fld>
            <a:endParaRPr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1090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1736813"/>
            <a:ext cx="8915400" cy="4236469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734B4D-5AC2-45BD-8C2C-E0B2C428C2FA}" type="datetimeFigureOut">
              <a:rPr lang="ja-JP" altLang="en-US"/>
              <a:pPr>
                <a:defRPr/>
              </a:pPr>
              <a:t>2025/9/19</a:t>
            </a:fld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8F6A98-C79C-4725-B434-25927FE25263}" type="slidenum">
              <a:rPr lang="ja-JP" altLang="en-US"/>
              <a:pPr>
                <a:defRPr/>
              </a:pPr>
              <a:t>&lt;#&gt;</a:t>
            </a:fld>
            <a:endParaRPr lang="ja-JP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1" y="274639"/>
            <a:ext cx="2228851" cy="5698644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1096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1" cy="5698644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6C917-112A-447B-9C0A-8928CDAA6852}" type="datetimeFigureOut">
              <a:rPr lang="ja-JP" altLang="en-US"/>
              <a:pPr>
                <a:defRPr/>
              </a:pPr>
              <a:t>2025/9/19</a:t>
            </a:fld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9130EC-6C14-4134-8E5B-E8987DEC70C7}" type="slidenum">
              <a:rPr lang="ja-JP" altLang="en-US"/>
              <a:pPr>
                <a:defRPr/>
              </a:pPr>
              <a:t>&lt;#&gt;</a:t>
            </a:fld>
            <a:endParaRPr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1039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95300" y="1736813"/>
            <a:ext cx="8915400" cy="4281339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004F6-145B-4656-AEB5-F52140DDA734}" type="datetimeFigureOut">
              <a:rPr lang="ja-JP" altLang="en-US"/>
              <a:pPr>
                <a:defRPr/>
              </a:pPr>
              <a:t>2025/9/19</a:t>
            </a:fld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2ECE2-6ED1-460C-8471-8AA95031A46B}" type="slidenum">
              <a:rPr lang="ja-JP" altLang="en-US"/>
              <a:pPr>
                <a:defRPr/>
              </a:pPr>
              <a:t>&lt;#&gt;</a:t>
            </a:fld>
            <a:endParaRPr lang="ja-JP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" name="タイトル 1"/>
          <p:cNvSpPr>
            <a:spLocks noGrp="1"/>
          </p:cNvSpPr>
          <p:nvPr>
            <p:ph type="title"/>
          </p:nvPr>
        </p:nvSpPr>
        <p:spPr>
          <a:xfrm>
            <a:off x="495300" y="2948947"/>
            <a:ext cx="8915400" cy="1056117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1045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184749"/>
            <a:ext cx="8915400" cy="1764197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699D05-4F63-48F5-97F0-C6827CE2FD6B}" type="datetimeFigureOut">
              <a:rPr lang="ja-JP" altLang="en-US"/>
              <a:pPr>
                <a:defRPr/>
              </a:pPr>
              <a:t>2025/9/19</a:t>
            </a:fld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C74A20-A5EB-431E-89CF-7E04B1C49565}" type="slidenum">
              <a:rPr lang="ja-JP" altLang="en-US"/>
              <a:pPr>
                <a:defRPr/>
              </a:pPr>
              <a:t>&lt;#&gt;</a:t>
            </a:fld>
            <a:endParaRPr lang="ja-JP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1051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736815"/>
            <a:ext cx="4301683" cy="423646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  <p:sp>
        <p:nvSpPr>
          <p:cNvPr id="1052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70013" y="1736815"/>
            <a:ext cx="4340687" cy="423646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日付プレースホルダー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4F2B47-79CE-4A5F-AE46-25DE7B50A817}" type="datetimeFigureOut">
              <a:rPr lang="ja-JP" altLang="en-US"/>
              <a:pPr>
                <a:defRPr/>
              </a:pPr>
              <a:t>2025/9/19</a:t>
            </a:fld>
            <a:endParaRPr lang="ja-JP" altLang="en-US" dirty="0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5A1776-106B-44CF-886E-97E54172BB91}" type="slidenum">
              <a:rPr lang="ja-JP" altLang="en-US"/>
              <a:pPr>
                <a:defRPr/>
              </a:pPr>
              <a:t>&lt;#&gt;</a:t>
            </a:fld>
            <a:endParaRPr lang="ja-JP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7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1058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0168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1059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01683" cy="379840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  <p:sp>
        <p:nvSpPr>
          <p:cNvPr id="1060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109017" y="1535113"/>
            <a:ext cx="430168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1061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109017" y="2174875"/>
            <a:ext cx="4301683" cy="379840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  <p:sp>
        <p:nvSpPr>
          <p:cNvPr id="7" name="フッター プレースホルダー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日付プレースホルダー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8B565F-8BF3-4514-9708-EE431C35E811}" type="datetimeFigureOut">
              <a:rPr lang="ja-JP" altLang="en-US"/>
              <a:pPr>
                <a:defRPr/>
              </a:pPr>
              <a:t>2025/9/19</a:t>
            </a:fld>
            <a:endParaRPr lang="ja-JP" altLang="en-US" dirty="0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D7D40D-DD6B-4519-AA54-381DA4A61C90}" type="slidenum">
              <a:rPr lang="ja-JP" altLang="en-US"/>
              <a:pPr>
                <a:defRPr/>
              </a:pPr>
              <a:t>&lt;#&gt;</a:t>
            </a:fld>
            <a:endParaRPr lang="ja-JP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C35FF6-7DC8-4FD9-B4D2-C6D0DB08877F}" type="datetimeFigureOut">
              <a:rPr lang="ja-JP" altLang="en-US"/>
              <a:pPr>
                <a:defRPr/>
              </a:pPr>
              <a:t>2025/9/19</a:t>
            </a:fld>
            <a:endParaRPr lang="ja-JP" altLang="en-US" dirty="0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50EA9A-5F2C-41D0-9C9B-109F60C88D99}" type="slidenum">
              <a:rPr lang="ja-JP" altLang="en-US"/>
              <a:pPr>
                <a:defRPr/>
              </a:pPr>
              <a:t>&lt;#&gt;</a:t>
            </a:fld>
            <a:endParaRPr lang="ja-JP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ー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78C92-AB7E-4556-97A5-062E8EA34063}" type="datetimeFigureOut">
              <a:rPr lang="ja-JP" altLang="en-US"/>
              <a:pPr>
                <a:defRPr/>
              </a:pPr>
              <a:t>2025/9/19</a:t>
            </a:fld>
            <a:endParaRPr lang="ja-JP" altLang="en-US" dirty="0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EEDE13-3025-4C01-ADD9-FAF969808707}" type="slidenum">
              <a:rPr lang="ja-JP" altLang="en-US"/>
              <a:pPr>
                <a:defRPr/>
              </a:pPr>
              <a:t>&lt;#&gt;</a:t>
            </a:fld>
            <a:endParaRPr lang="ja-JP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" name="タイトル 1"/>
          <p:cNvSpPr>
            <a:spLocks noGrp="1"/>
          </p:cNvSpPr>
          <p:nvPr>
            <p:ph type="title"/>
          </p:nvPr>
        </p:nvSpPr>
        <p:spPr>
          <a:xfrm>
            <a:off x="495302" y="273049"/>
            <a:ext cx="3259006" cy="1162051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1076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938888" y="273052"/>
            <a:ext cx="5121391" cy="564233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  <p:sp>
        <p:nvSpPr>
          <p:cNvPr id="1077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2" y="1700808"/>
            <a:ext cx="3259006" cy="427247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日付プレースホルダー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34624-24B5-4EB7-9D8C-C14C4130E424}" type="datetimeFigureOut">
              <a:rPr lang="ja-JP" altLang="en-US"/>
              <a:pPr>
                <a:defRPr/>
              </a:pPr>
              <a:t>2025/9/19</a:t>
            </a:fld>
            <a:endParaRPr lang="ja-JP" altLang="en-US" dirty="0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446FBD-E9B6-465D-B140-86919AF100F6}" type="slidenum">
              <a:rPr lang="ja-JP" altLang="en-US"/>
              <a:pPr>
                <a:defRPr/>
              </a:pPr>
              <a:t>&lt;#&gt;</a:t>
            </a:fld>
            <a:endParaRPr lang="ja-JP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2" name="タイトル 1"/>
          <p:cNvSpPr>
            <a:spLocks noGrp="1"/>
          </p:cNvSpPr>
          <p:nvPr>
            <p:ph type="title"/>
          </p:nvPr>
        </p:nvSpPr>
        <p:spPr>
          <a:xfrm>
            <a:off x="1941645" y="4689140"/>
            <a:ext cx="5943600" cy="566739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108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212643"/>
            <a:ext cx="5943600" cy="437882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  <a:endParaRPr lang="ja-JP" altLang="en-US" noProof="0" dirty="0"/>
          </a:p>
        </p:txBody>
      </p:sp>
      <p:sp>
        <p:nvSpPr>
          <p:cNvPr id="108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01209"/>
            <a:ext cx="5943600" cy="6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日付プレースホルダー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FD06AA-1B33-4D20-9D94-3F788B97F0A7}" type="datetimeFigureOut">
              <a:rPr lang="ja-JP" altLang="en-US"/>
              <a:pPr>
                <a:defRPr/>
              </a:pPr>
              <a:t>2025/9/19</a:t>
            </a:fld>
            <a:endParaRPr lang="ja-JP" altLang="en-US" dirty="0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D8B6E5-990A-4E3A-A48E-D3B26FFD4C6B}" type="slidenum">
              <a:rPr lang="ja-JP" altLang="en-US"/>
              <a:pPr>
                <a:defRPr/>
              </a:pPr>
              <a:t>&lt;#&gt;</a:t>
            </a:fld>
            <a:endParaRPr lang="ja-JP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730500" y="6237288"/>
            <a:ext cx="4445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027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95300" y="419100"/>
            <a:ext cx="8915400" cy="99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タイトルの書式設定</a:t>
            </a:r>
          </a:p>
        </p:txBody>
      </p:sp>
      <p:sp>
        <p:nvSpPr>
          <p:cNvPr id="2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736725"/>
            <a:ext cx="8915400" cy="4281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 smtClean="0"/>
              <a:t>              </a:t>
            </a:r>
          </a:p>
          <a:p>
            <a:pPr lvl="1"/>
            <a:r>
              <a:rPr lang="ja-JP" altLang="en-US" dirty="0" smtClean="0"/>
              <a:t>  </a:t>
            </a:r>
            <a:r>
              <a:rPr lang="en-US" altLang="ja-JP" dirty="0" smtClean="0"/>
              <a:t>  </a:t>
            </a:r>
            <a:r>
              <a:rPr lang="ja-JP" altLang="en-US" dirty="0" smtClean="0"/>
              <a:t>   </a:t>
            </a:r>
          </a:p>
          <a:p>
            <a:pPr lvl="2"/>
            <a:r>
              <a:rPr lang="ja-JP" altLang="en-US" dirty="0" smtClean="0"/>
              <a:t>  </a:t>
            </a:r>
            <a:r>
              <a:rPr lang="en-US" altLang="ja-JP" dirty="0" smtClean="0"/>
              <a:t>  </a:t>
            </a:r>
            <a:r>
              <a:rPr lang="ja-JP" altLang="en-US" dirty="0" smtClean="0"/>
              <a:t>   </a:t>
            </a:r>
          </a:p>
          <a:p>
            <a:pPr lvl="3"/>
            <a:r>
              <a:rPr lang="ja-JP" altLang="en-US" dirty="0" smtClean="0"/>
              <a:t>  </a:t>
            </a:r>
            <a:r>
              <a:rPr lang="en-US" altLang="ja-JP" dirty="0" smtClean="0"/>
              <a:t>  </a:t>
            </a:r>
            <a:r>
              <a:rPr lang="ja-JP" altLang="en-US" dirty="0" smtClean="0"/>
              <a:t>   </a:t>
            </a:r>
          </a:p>
          <a:p>
            <a:pPr lvl="4"/>
            <a:r>
              <a:rPr lang="ja-JP" altLang="en-US" dirty="0" smtClean="0"/>
              <a:t>  </a:t>
            </a:r>
            <a:r>
              <a:rPr lang="en-US" altLang="ja-JP" dirty="0" smtClean="0"/>
              <a:t>  </a:t>
            </a:r>
            <a:r>
              <a:rPr lang="ja-JP" altLang="en-US" dirty="0" smtClean="0"/>
              <a:t>   </a:t>
            </a:r>
            <a:endParaRPr lang="en-US" altLang="ja-JP" dirty="0" smtClean="0"/>
          </a:p>
          <a:p>
            <a:pPr lvl="5"/>
            <a:r>
              <a:rPr lang="ja-JP" altLang="en-US" dirty="0" smtClean="0"/>
              <a:t>  </a:t>
            </a:r>
            <a:r>
              <a:rPr lang="en-US" altLang="ja-JP" dirty="0" smtClean="0"/>
              <a:t>  </a:t>
            </a:r>
            <a:r>
              <a:rPr lang="ja-JP" altLang="en-US" dirty="0" smtClean="0"/>
              <a:t>   </a:t>
            </a:r>
          </a:p>
          <a:p>
            <a:pPr lvl="6"/>
            <a:r>
              <a:rPr lang="ja-JP" altLang="en-US" dirty="0" smtClean="0"/>
              <a:t>  </a:t>
            </a:r>
            <a:r>
              <a:rPr lang="en-US" altLang="ja-JP" dirty="0" smtClean="0"/>
              <a:t>  </a:t>
            </a:r>
            <a:r>
              <a:rPr lang="ja-JP" altLang="en-US" dirty="0" smtClean="0"/>
              <a:t>   </a:t>
            </a:r>
          </a:p>
          <a:p>
            <a:pPr lvl="7"/>
            <a:r>
              <a:rPr lang="ja-JP" altLang="en-US" dirty="0" smtClean="0"/>
              <a:t>  </a:t>
            </a:r>
            <a:r>
              <a:rPr lang="en-US" altLang="ja-JP" dirty="0" smtClean="0"/>
              <a:t>  </a:t>
            </a:r>
            <a:r>
              <a:rPr lang="ja-JP" altLang="en-US" dirty="0" smtClean="0"/>
              <a:t>   </a:t>
            </a:r>
          </a:p>
          <a:p>
            <a:pPr lvl="8"/>
            <a:r>
              <a:rPr lang="ja-JP" altLang="en-US" dirty="0" smtClean="0"/>
              <a:t>  </a:t>
            </a:r>
            <a:r>
              <a:rPr lang="en-US" altLang="ja-JP" dirty="0" smtClean="0"/>
              <a:t>  </a:t>
            </a:r>
            <a:r>
              <a:rPr lang="ja-JP" altLang="en-US" dirty="0" smtClean="0"/>
              <a:t>   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95300" y="1736725"/>
            <a:ext cx="8915400" cy="428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              </a:t>
            </a:r>
          </a:p>
          <a:p>
            <a:pPr lvl="1"/>
            <a:r>
              <a:rPr lang="ja-JP" altLang="en-US" dirty="0" smtClean="0"/>
              <a:t>  </a:t>
            </a:r>
            <a:r>
              <a:rPr lang="en-US" altLang="ja-JP" dirty="0" smtClean="0"/>
              <a:t>  </a:t>
            </a:r>
            <a:r>
              <a:rPr lang="ja-JP" altLang="en-US" dirty="0" smtClean="0"/>
              <a:t>   </a:t>
            </a:r>
          </a:p>
          <a:p>
            <a:pPr lvl="2"/>
            <a:r>
              <a:rPr lang="ja-JP" altLang="en-US" dirty="0" smtClean="0"/>
              <a:t>  </a:t>
            </a:r>
            <a:r>
              <a:rPr lang="en-US" altLang="ja-JP" dirty="0" smtClean="0"/>
              <a:t>  </a:t>
            </a:r>
            <a:r>
              <a:rPr lang="ja-JP" altLang="en-US" dirty="0" smtClean="0"/>
              <a:t>   </a:t>
            </a:r>
          </a:p>
          <a:p>
            <a:pPr lvl="3"/>
            <a:r>
              <a:rPr lang="ja-JP" altLang="en-US" dirty="0" smtClean="0"/>
              <a:t>  </a:t>
            </a:r>
            <a:r>
              <a:rPr lang="en-US" altLang="ja-JP" dirty="0" smtClean="0"/>
              <a:t>  </a:t>
            </a:r>
            <a:r>
              <a:rPr lang="ja-JP" altLang="en-US" dirty="0" smtClean="0"/>
              <a:t>   </a:t>
            </a:r>
          </a:p>
          <a:p>
            <a:pPr lvl="4"/>
            <a:r>
              <a:rPr lang="ja-JP" altLang="en-US" dirty="0" smtClean="0"/>
              <a:t>  </a:t>
            </a:r>
            <a:r>
              <a:rPr lang="en-US" altLang="ja-JP" dirty="0" smtClean="0"/>
              <a:t>  </a:t>
            </a:r>
            <a:r>
              <a:rPr lang="ja-JP" altLang="en-US" dirty="0" smtClean="0"/>
              <a:t>   </a:t>
            </a:r>
            <a:endParaRPr lang="en-US" altLang="ja-JP" dirty="0" smtClean="0"/>
          </a:p>
          <a:p>
            <a:pPr lvl="5"/>
            <a:r>
              <a:rPr lang="ja-JP" altLang="en-US" dirty="0" smtClean="0"/>
              <a:t>  </a:t>
            </a:r>
            <a:r>
              <a:rPr lang="en-US" altLang="ja-JP" dirty="0" smtClean="0"/>
              <a:t>  </a:t>
            </a:r>
            <a:r>
              <a:rPr lang="ja-JP" altLang="en-US" dirty="0" smtClean="0"/>
              <a:t>   </a:t>
            </a:r>
          </a:p>
          <a:p>
            <a:pPr lvl="6"/>
            <a:r>
              <a:rPr lang="ja-JP" altLang="en-US" dirty="0" smtClean="0"/>
              <a:t>  </a:t>
            </a:r>
            <a:r>
              <a:rPr lang="en-US" altLang="ja-JP" dirty="0" smtClean="0"/>
              <a:t>  </a:t>
            </a:r>
            <a:r>
              <a:rPr lang="ja-JP" altLang="en-US" dirty="0" smtClean="0"/>
              <a:t>   </a:t>
            </a:r>
          </a:p>
          <a:p>
            <a:pPr lvl="7"/>
            <a:r>
              <a:rPr lang="ja-JP" altLang="en-US" dirty="0" smtClean="0"/>
              <a:t>  </a:t>
            </a:r>
            <a:r>
              <a:rPr lang="en-US" altLang="ja-JP" dirty="0" smtClean="0"/>
              <a:t>  </a:t>
            </a:r>
            <a:r>
              <a:rPr lang="ja-JP" altLang="en-US" dirty="0" smtClean="0"/>
              <a:t>   </a:t>
            </a:r>
          </a:p>
          <a:p>
            <a:pPr lvl="8"/>
            <a:r>
              <a:rPr lang="ja-JP" altLang="en-US" dirty="0" smtClean="0"/>
              <a:t>  </a:t>
            </a:r>
            <a:r>
              <a:rPr lang="en-US" altLang="ja-JP" dirty="0" smtClean="0"/>
              <a:t>  </a:t>
            </a:r>
            <a:r>
              <a:rPr lang="ja-JP" altLang="en-US" dirty="0" smtClean="0"/>
              <a:t>   </a:t>
            </a:r>
          </a:p>
        </p:txBody>
      </p:sp>
      <p:sp>
        <p:nvSpPr>
          <p:cNvPr id="1028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736725"/>
            <a:ext cx="8915400" cy="428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altLang="ja-JP" dirty="0" smtClean="0"/>
          </a:p>
          <a:p>
            <a:pPr lvl="5"/>
            <a:r>
              <a:rPr lang="ja-JP" altLang="en-US" dirty="0" smtClean="0"/>
              <a:t>第 </a:t>
            </a:r>
            <a:r>
              <a:rPr lang="en-US" altLang="ja-JP" dirty="0" smtClean="0"/>
              <a:t>6 </a:t>
            </a:r>
            <a:r>
              <a:rPr lang="ja-JP" altLang="en-US" dirty="0" smtClean="0"/>
              <a:t>レベル</a:t>
            </a:r>
          </a:p>
          <a:p>
            <a:pPr lvl="6"/>
            <a:r>
              <a:rPr lang="ja-JP" altLang="en-US" dirty="0" smtClean="0"/>
              <a:t>第 </a:t>
            </a:r>
            <a:r>
              <a:rPr lang="en-US" altLang="ja-JP" dirty="0" smtClean="0"/>
              <a:t>7 </a:t>
            </a:r>
            <a:r>
              <a:rPr lang="ja-JP" altLang="en-US" dirty="0" smtClean="0"/>
              <a:t>レベル</a:t>
            </a:r>
          </a:p>
          <a:p>
            <a:pPr lvl="7"/>
            <a:r>
              <a:rPr lang="ja-JP" altLang="en-US" dirty="0" smtClean="0"/>
              <a:t>第 </a:t>
            </a:r>
            <a:r>
              <a:rPr lang="en-US" altLang="ja-JP" dirty="0" smtClean="0"/>
              <a:t>8 </a:t>
            </a:r>
            <a:r>
              <a:rPr lang="ja-JP" altLang="en-US" dirty="0" smtClean="0"/>
              <a:t>レベル</a:t>
            </a:r>
          </a:p>
          <a:p>
            <a:pPr lvl="8"/>
            <a:r>
              <a:rPr lang="ja-JP" altLang="en-US" dirty="0" smtClean="0"/>
              <a:t>第 </a:t>
            </a:r>
            <a:r>
              <a:rPr lang="en-US" altLang="ja-JP" dirty="0" smtClean="0"/>
              <a:t>9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1029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237288"/>
            <a:ext cx="20399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F25FE8D2-9221-4F56-BB3F-B05A7D311B90}" type="datetimeFigureOut">
              <a:rPr lang="ja-JP" altLang="en-US"/>
              <a:pPr>
                <a:defRPr/>
              </a:pPr>
              <a:t>2025/9/19</a:t>
            </a:fld>
            <a:endParaRPr lang="ja-JP" altLang="en-US" dirty="0"/>
          </a:p>
        </p:txBody>
      </p:sp>
      <p:sp>
        <p:nvSpPr>
          <p:cNvPr id="1030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332663" y="6237288"/>
            <a:ext cx="20780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6C882D01-C28E-4D64-8373-E15D5009C038}" type="slidenum">
              <a:rPr lang="ja-JP" altLang="en-US"/>
              <a:pPr>
                <a:defRPr/>
              </a:pPr>
              <a:t>&lt;#&gt;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ea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ＭＳ Ｐゴシック" charset="-128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ＭＳ Ｐゴシック" charset="-128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ＭＳ Ｐゴシック" charset="-128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ＭＳ Ｐゴシック" charset="-128"/>
          <a:ea typeface="ＭＳ Ｐゴシック" charset="-128"/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ea"/>
          <a:ea typeface="+mn-ea"/>
          <a:cs typeface="+mn-cs"/>
        </a:defRPr>
      </a:lvl1pPr>
      <a:lvl2pPr marL="914400" indent="-4572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714500" indent="-342900" algn="l" rtl="0" eaLnBrk="0" fontAlgn="base" hangingPunct="0">
        <a:spcBef>
          <a:spcPct val="20000"/>
        </a:spcBef>
        <a:spcAft>
          <a:spcPct val="0"/>
        </a:spcAft>
        <a:buSzPct val="100000"/>
        <a:buFont typeface="Arial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71700" indent="-342900" algn="l" rtl="0" eaLnBrk="0" fontAlgn="base" hangingPunct="0">
        <a:spcBef>
          <a:spcPct val="20000"/>
        </a:spcBef>
        <a:spcAft>
          <a:spcPct val="0"/>
        </a:spcAft>
        <a:buSzPct val="100000"/>
        <a:buFont typeface="Arial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028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7pPr>
      <a:lvl8pPr marL="34861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8pPr>
      <a:lvl9pPr marL="39433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図 1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75" y="1588"/>
            <a:ext cx="9859963" cy="673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8" name="テキスト 13"/>
          <p:cNvSpPr txBox="1">
            <a:spLocks noChangeArrowheads="1"/>
          </p:cNvSpPr>
          <p:nvPr/>
        </p:nvSpPr>
        <p:spPr bwMode="auto">
          <a:xfrm>
            <a:off x="2649538" y="836613"/>
            <a:ext cx="511175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ja-JP" altLang="en-US" sz="3200">
                <a:latin typeface="AR丸ゴシック体E" pitchFamily="49" charset="-128"/>
                <a:ea typeface="AR丸ゴシック体E" pitchFamily="49" charset="-128"/>
              </a:rPr>
              <a:t>インフルエンザ予防接種</a:t>
            </a:r>
          </a:p>
          <a:p>
            <a:r>
              <a:rPr lang="ja-JP" altLang="en-US" sz="3200">
                <a:latin typeface="AR丸ゴシック体E" pitchFamily="49" charset="-128"/>
                <a:ea typeface="AR丸ゴシック体E" pitchFamily="49" charset="-128"/>
              </a:rPr>
              <a:t>　　　 予約受付中</a:t>
            </a:r>
          </a:p>
        </p:txBody>
      </p:sp>
      <p:pic>
        <p:nvPicPr>
          <p:cNvPr id="14339" name="図 14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953375" y="4197350"/>
            <a:ext cx="1319213" cy="162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図 15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443038" y="1030288"/>
            <a:ext cx="1133475" cy="124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テキスト 16"/>
          <p:cNvSpPr txBox="1">
            <a:spLocks noChangeArrowheads="1"/>
          </p:cNvSpPr>
          <p:nvPr/>
        </p:nvSpPr>
        <p:spPr bwMode="auto">
          <a:xfrm>
            <a:off x="1362075" y="2368550"/>
            <a:ext cx="6864350" cy="421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ja-JP" altLang="en-US">
              <a:latin typeface="AR丸ゴシック体E" pitchFamily="49" charset="-128"/>
              <a:ea typeface="AR丸ゴシック体E" pitchFamily="49" charset="-128"/>
            </a:endParaRPr>
          </a:p>
          <a:p>
            <a:r>
              <a:rPr lang="ja-JP" altLang="en-US">
                <a:latin typeface="AR丸ゴシック体E" pitchFamily="49" charset="-128"/>
                <a:ea typeface="AR丸ゴシック体E" pitchFamily="49" charset="-128"/>
              </a:rPr>
              <a:t>・実施期間：令和</a:t>
            </a:r>
            <a:r>
              <a:rPr lang="en-US" altLang="ja-JP">
                <a:latin typeface="AR丸ゴシック体E" pitchFamily="49" charset="-128"/>
                <a:ea typeface="AR丸ゴシック体E" pitchFamily="49" charset="-128"/>
              </a:rPr>
              <a:t>7</a:t>
            </a:r>
            <a:r>
              <a:rPr lang="ja-JP" altLang="en-US">
                <a:latin typeface="AR丸ゴシック体E" pitchFamily="49" charset="-128"/>
                <a:ea typeface="AR丸ゴシック体E" pitchFamily="49" charset="-128"/>
              </a:rPr>
              <a:t>年1</a:t>
            </a:r>
            <a:r>
              <a:rPr lang="en-US" altLang="ja-JP">
                <a:latin typeface="AR丸ゴシック体E" pitchFamily="49" charset="-128"/>
                <a:ea typeface="AR丸ゴシック体E" pitchFamily="49" charset="-128"/>
              </a:rPr>
              <a:t>0</a:t>
            </a:r>
            <a:r>
              <a:rPr lang="ja-JP" altLang="en-US">
                <a:latin typeface="AR丸ゴシック体E" pitchFamily="49" charset="-128"/>
                <a:ea typeface="AR丸ゴシック体E" pitchFamily="49" charset="-128"/>
              </a:rPr>
              <a:t>月</a:t>
            </a:r>
            <a:r>
              <a:rPr lang="en-US" altLang="ja-JP">
                <a:latin typeface="AR丸ゴシック体E" pitchFamily="49" charset="-128"/>
                <a:ea typeface="AR丸ゴシック体E" pitchFamily="49" charset="-128"/>
              </a:rPr>
              <a:t>23</a:t>
            </a:r>
            <a:r>
              <a:rPr lang="ja-JP" altLang="en-US">
                <a:latin typeface="AR丸ゴシック体E" pitchFamily="49" charset="-128"/>
                <a:ea typeface="AR丸ゴシック体E" pitchFamily="49" charset="-128"/>
              </a:rPr>
              <a:t>日（木）～令和</a:t>
            </a:r>
            <a:r>
              <a:rPr lang="en-US" altLang="ja-JP">
                <a:latin typeface="AR丸ゴシック体E" pitchFamily="49" charset="-128"/>
                <a:ea typeface="AR丸ゴシック体E" pitchFamily="49" charset="-128"/>
              </a:rPr>
              <a:t>7</a:t>
            </a:r>
            <a:r>
              <a:rPr lang="ja-JP" altLang="en-US">
                <a:latin typeface="AR丸ゴシック体E" pitchFamily="49" charset="-128"/>
                <a:ea typeface="AR丸ゴシック体E" pitchFamily="49" charset="-128"/>
              </a:rPr>
              <a:t>年1</a:t>
            </a:r>
            <a:r>
              <a:rPr lang="en-US" altLang="ja-JP">
                <a:latin typeface="AR丸ゴシック体E" pitchFamily="49" charset="-128"/>
                <a:ea typeface="AR丸ゴシック体E" pitchFamily="49" charset="-128"/>
              </a:rPr>
              <a:t>2</a:t>
            </a:r>
            <a:r>
              <a:rPr lang="ja-JP" altLang="en-US">
                <a:latin typeface="AR丸ゴシック体E" pitchFamily="49" charset="-128"/>
                <a:ea typeface="AR丸ゴシック体E" pitchFamily="49" charset="-128"/>
              </a:rPr>
              <a:t>月</a:t>
            </a:r>
            <a:r>
              <a:rPr lang="en-US" altLang="ja-JP">
                <a:latin typeface="AR丸ゴシック体E" pitchFamily="49" charset="-128"/>
                <a:ea typeface="AR丸ゴシック体E" pitchFamily="49" charset="-128"/>
              </a:rPr>
              <a:t>11</a:t>
            </a:r>
            <a:r>
              <a:rPr lang="ja-JP" altLang="en-US">
                <a:latin typeface="AR丸ゴシック体E" pitchFamily="49" charset="-128"/>
                <a:ea typeface="AR丸ゴシック体E" pitchFamily="49" charset="-128"/>
              </a:rPr>
              <a:t>日（木）</a:t>
            </a:r>
          </a:p>
          <a:p>
            <a:r>
              <a:rPr lang="ja-JP" altLang="en-US">
                <a:latin typeface="AR丸ゴシック体E" pitchFamily="49" charset="-128"/>
                <a:ea typeface="AR丸ゴシック体E" pitchFamily="49" charset="-128"/>
              </a:rPr>
              <a:t>　　（　　　</a:t>
            </a:r>
            <a:r>
              <a:rPr lang="en-US" altLang="ja-JP">
                <a:latin typeface="AR丸ゴシック体E" pitchFamily="49" charset="-128"/>
                <a:ea typeface="AR丸ゴシック体E" pitchFamily="49" charset="-128"/>
              </a:rPr>
              <a:t>10/23・10/30</a:t>
            </a:r>
            <a:r>
              <a:rPr lang="ja-JP" altLang="en-US">
                <a:latin typeface="AR丸ゴシック体E" pitchFamily="49" charset="-128"/>
                <a:ea typeface="AR丸ゴシック体E" pitchFamily="49" charset="-128"/>
              </a:rPr>
              <a:t>・</a:t>
            </a:r>
            <a:r>
              <a:rPr lang="en-US" altLang="ja-JP">
                <a:latin typeface="AR丸ゴシック体E" pitchFamily="49" charset="-128"/>
                <a:ea typeface="AR丸ゴシック体E" pitchFamily="49" charset="-128"/>
              </a:rPr>
              <a:t>11/6</a:t>
            </a:r>
            <a:r>
              <a:rPr lang="ja-JP" altLang="en-US">
                <a:latin typeface="AR丸ゴシック体E" pitchFamily="49" charset="-128"/>
                <a:ea typeface="AR丸ゴシック体E" pitchFamily="49" charset="-128"/>
              </a:rPr>
              <a:t>・</a:t>
            </a:r>
            <a:r>
              <a:rPr lang="en-US" altLang="ja-JP">
                <a:latin typeface="AR丸ゴシック体E" pitchFamily="49" charset="-128"/>
                <a:ea typeface="AR丸ゴシック体E" pitchFamily="49" charset="-128"/>
              </a:rPr>
              <a:t>11/13</a:t>
            </a:r>
            <a:r>
              <a:rPr lang="ja-JP" altLang="en-US">
                <a:latin typeface="AR丸ゴシック体E" pitchFamily="49" charset="-128"/>
                <a:ea typeface="AR丸ゴシック体E" pitchFamily="49" charset="-128"/>
              </a:rPr>
              <a:t>・</a:t>
            </a:r>
            <a:r>
              <a:rPr lang="en-US" altLang="ja-JP">
                <a:latin typeface="AR丸ゴシック体E" pitchFamily="49" charset="-128"/>
                <a:ea typeface="AR丸ゴシック体E" pitchFamily="49" charset="-128"/>
              </a:rPr>
              <a:t>11/27</a:t>
            </a:r>
            <a:r>
              <a:rPr lang="ja-JP" altLang="en-US">
                <a:latin typeface="AR丸ゴシック体E" pitchFamily="49" charset="-128"/>
                <a:ea typeface="AR丸ゴシック体E" pitchFamily="49" charset="-128"/>
              </a:rPr>
              <a:t>・</a:t>
            </a:r>
            <a:r>
              <a:rPr lang="en-US" altLang="ja-JP">
                <a:latin typeface="AR丸ゴシック体E" pitchFamily="49" charset="-128"/>
                <a:ea typeface="AR丸ゴシック体E" pitchFamily="49" charset="-128"/>
              </a:rPr>
              <a:t>12/11</a:t>
            </a:r>
          </a:p>
          <a:p>
            <a:r>
              <a:rPr lang="ja-JP" altLang="en-US">
                <a:latin typeface="AR丸ゴシック体E" pitchFamily="49" charset="-128"/>
                <a:ea typeface="AR丸ゴシック体E" pitchFamily="49" charset="-128"/>
              </a:rPr>
              <a:t>　　　　　　　　　　　　</a:t>
            </a:r>
            <a:r>
              <a:rPr lang="en-US" altLang="ja-JP">
                <a:latin typeface="AR丸ゴシック体E" pitchFamily="49" charset="-128"/>
                <a:ea typeface="AR丸ゴシック体E" pitchFamily="49" charset="-128"/>
              </a:rPr>
              <a:t>15</a:t>
            </a:r>
            <a:r>
              <a:rPr lang="ja-JP" altLang="en-US">
                <a:latin typeface="AR丸ゴシック体E" pitchFamily="49" charset="-128"/>
                <a:ea typeface="AR丸ゴシック体E" pitchFamily="49" charset="-128"/>
              </a:rPr>
              <a:t>時～</a:t>
            </a:r>
            <a:r>
              <a:rPr lang="en-US" altLang="ja-JP">
                <a:latin typeface="AR丸ゴシック体E" pitchFamily="49" charset="-128"/>
                <a:ea typeface="AR丸ゴシック体E" pitchFamily="49" charset="-128"/>
              </a:rPr>
              <a:t>16</a:t>
            </a:r>
            <a:r>
              <a:rPr lang="ja-JP" altLang="en-US">
                <a:latin typeface="AR丸ゴシック体E" pitchFamily="49" charset="-128"/>
                <a:ea typeface="AR丸ゴシック体E" pitchFamily="49" charset="-128"/>
              </a:rPr>
              <a:t>時受付　　　　　　　　</a:t>
            </a:r>
            <a:r>
              <a:rPr lang="en-US" altLang="ja-JP">
                <a:latin typeface="AR丸ゴシック体E" pitchFamily="49" charset="-128"/>
                <a:ea typeface="AR丸ゴシック体E" pitchFamily="49" charset="-128"/>
              </a:rPr>
              <a:t>)</a:t>
            </a:r>
            <a:r>
              <a:rPr lang="ja-JP" altLang="en-US">
                <a:latin typeface="AR丸ゴシック体E" pitchFamily="49" charset="-128"/>
                <a:ea typeface="AR丸ゴシック体E" pitchFamily="49" charset="-128"/>
              </a:rPr>
              <a:t>　</a:t>
            </a:r>
          </a:p>
          <a:p>
            <a:endParaRPr lang="ja-JP" altLang="en-US">
              <a:latin typeface="AR丸ゴシック体E" pitchFamily="49" charset="-128"/>
              <a:ea typeface="AR丸ゴシック体E" pitchFamily="49" charset="-128"/>
            </a:endParaRPr>
          </a:p>
          <a:p>
            <a:r>
              <a:rPr lang="ja-JP" altLang="en-US">
                <a:latin typeface="AR丸ゴシック体E" pitchFamily="49" charset="-128"/>
                <a:ea typeface="AR丸ゴシック体E" pitchFamily="49" charset="-128"/>
              </a:rPr>
              <a:t>・対　　象：甲府市内の企業に勤務されている方</a:t>
            </a:r>
          </a:p>
          <a:p>
            <a:endParaRPr lang="ja-JP" altLang="en-US">
              <a:latin typeface="AR丸ゴシック体E" pitchFamily="49" charset="-128"/>
              <a:ea typeface="AR丸ゴシック体E" pitchFamily="49" charset="-128"/>
            </a:endParaRPr>
          </a:p>
          <a:p>
            <a:r>
              <a:rPr lang="ja-JP" altLang="en-US">
                <a:latin typeface="AR丸ゴシック体E" pitchFamily="49" charset="-128"/>
                <a:ea typeface="AR丸ゴシック体E" pitchFamily="49" charset="-128"/>
              </a:rPr>
              <a:t>・料　　金：3,850円（税込み）</a:t>
            </a:r>
            <a:endParaRPr lang="ja-JP" altLang="en-US">
              <a:latin typeface="Calibri" pitchFamily="34" charset="0"/>
            </a:endParaRPr>
          </a:p>
          <a:p>
            <a:endParaRPr lang="ja-JP" altLang="en-US">
              <a:latin typeface="AR丸ゴシック体E" pitchFamily="49" charset="-128"/>
              <a:ea typeface="AR丸ゴシック体E" pitchFamily="49" charset="-128"/>
            </a:endParaRPr>
          </a:p>
          <a:p>
            <a:r>
              <a:rPr lang="ja-JP" altLang="en-US">
                <a:latin typeface="AR丸ゴシック体E" pitchFamily="49" charset="-128"/>
                <a:ea typeface="AR丸ゴシック体E" pitchFamily="49" charset="-128"/>
              </a:rPr>
              <a:t>　★予約制になりますので、事前に申し込み下さい。</a:t>
            </a:r>
          </a:p>
          <a:p>
            <a:r>
              <a:rPr lang="ja-JP" altLang="en-US">
                <a:latin typeface="AR丸ゴシック体E" pitchFamily="49" charset="-128"/>
                <a:ea typeface="AR丸ゴシック体E" pitchFamily="49" charset="-128"/>
              </a:rPr>
              <a:t>　　</a:t>
            </a:r>
          </a:p>
          <a:p>
            <a:r>
              <a:rPr lang="ja-JP" altLang="en-US">
                <a:latin typeface="AR丸ゴシック体E" pitchFamily="49" charset="-128"/>
                <a:ea typeface="AR丸ゴシック体E" pitchFamily="49" charset="-128"/>
              </a:rPr>
              <a:t>　甲府共立診療所　TEL　055-221-10</a:t>
            </a:r>
            <a:r>
              <a:rPr lang="en-US" altLang="ja-JP">
                <a:latin typeface="AR丸ゴシック体E" pitchFamily="49" charset="-128"/>
                <a:ea typeface="AR丸ゴシック体E" pitchFamily="49" charset="-128"/>
              </a:rPr>
              <a:t>00</a:t>
            </a:r>
            <a:r>
              <a:rPr lang="ja-JP" altLang="en-US">
                <a:latin typeface="AR丸ゴシック体E" pitchFamily="49" charset="-128"/>
                <a:ea typeface="AR丸ゴシック体E" pitchFamily="49" charset="-128"/>
              </a:rPr>
              <a:t>　FAX　055-221-10</a:t>
            </a:r>
            <a:r>
              <a:rPr lang="en-US" altLang="ja-JP">
                <a:latin typeface="AR丸ゴシック体E" pitchFamily="49" charset="-128"/>
                <a:ea typeface="AR丸ゴシック体E" pitchFamily="49" charset="-128"/>
              </a:rPr>
              <a:t>11</a:t>
            </a:r>
          </a:p>
          <a:p>
            <a:r>
              <a:rPr lang="ja-JP" altLang="en-US">
                <a:latin typeface="AR丸ゴシック体E" pitchFamily="49" charset="-128"/>
                <a:ea typeface="AR丸ゴシック体E" pitchFamily="49" charset="-128"/>
              </a:rPr>
              <a:t>　　　　　　　　　（担当事務　神田　）</a:t>
            </a:r>
          </a:p>
          <a:p>
            <a:r>
              <a:rPr lang="ja-JP" altLang="en-US">
                <a:latin typeface="AR丸ゴシック体E" pitchFamily="49" charset="-128"/>
                <a:ea typeface="AR丸ゴシック体E" pitchFamily="49" charset="-128"/>
              </a:rPr>
              <a:t>　　　　　　　　　　　　　</a:t>
            </a:r>
          </a:p>
          <a:p>
            <a:endParaRPr lang="ja-JP" altLang="en-US">
              <a:latin typeface="Calibri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">
  <a:themeElements>
    <a:clrScheme name="Focu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ocu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ocu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ocus">
  <a:themeElements>
    <a:clrScheme name="Focu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ocu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ocu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120</Words>
  <Application>JUST Focus</Application>
  <PresentationFormat>A4 210 x 297 mm</PresentationFormat>
  <Paragraphs>17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デザイン テンプレート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Calibri</vt:lpstr>
      <vt:lpstr>AR丸ゴシック体E</vt:lpstr>
      <vt:lpstr>標準</vt:lpstr>
      <vt:lpstr>スライド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WS915</dc:creator>
  <cp:lastModifiedBy> </cp:lastModifiedBy>
  <cp:revision>19</cp:revision>
  <dcterms:created xsi:type="dcterms:W3CDTF">2020-02-14T01:39:22Z</dcterms:created>
  <dcterms:modified xsi:type="dcterms:W3CDTF">2025-09-19T04:35:23Z</dcterms:modified>
</cp:coreProperties>
</file>